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E619E-AC91-0A6D-A566-334C91A03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59326A-4EF2-FB52-4378-393C439F65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34938-0B09-991D-DCB4-1036703CE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02EC4-EF95-AF60-50A5-8AFE58ED1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58CAB-B076-AB29-5E9F-519FA0DE2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41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1235C-CB95-DFA0-00C6-F9791F726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B38632-8CBD-B532-6044-A39A3BBF0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F1229-6E32-180F-E01A-79F467D17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BF5A2-BFCE-462D-2E98-984ACEEEA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1706E-DBE1-DEB6-5C83-D7AABC504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20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E615DC-EEB3-33E8-43A3-0594555BF9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17FE86-D189-F0C2-1421-D6C59EBF5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0F76A-7795-2B33-B01D-C9562556A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A72BE-247A-394A-F0CB-7AAE78013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10F91-7675-8090-CEE4-8A7009258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977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66B0B-B7F9-C155-A450-EC3BA0246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21CE4-F449-C1B5-5604-BFF521897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C4CA8-8AC5-2068-E475-5E2A2D6DC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23AF5-15F4-4251-BA2D-9580517FF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42310B-1DBA-3EE7-5C74-D61DE259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784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D3A31-28D7-F50A-D9EB-506D9D0F0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12FCA9-72A6-A64B-8F9A-98E332D44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E4B5A-2D92-907F-37E3-6F42D3648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2DAA8-7220-F365-38AC-813B10B36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A7D85-E568-B403-1C7A-0BFC96586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97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64553-0845-B814-99B0-B183184EF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2AA5E-F774-30E0-6A29-7A859543F7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79B0CD-BDEB-D7EF-13A0-3DBBBA00CB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1743DD-F5EA-3027-0D66-CBA71D8FE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E0F2E-D421-4AE7-D12B-7FFBAEE2D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DDAD6-8D88-1306-30C1-0B3F22E5D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4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58480-16AF-D81A-BE61-1ACE8B97B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043FA6-C4F9-68A5-7AA8-1C3F89B02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204DC2-9958-9AD2-DF3D-63B9A71E4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7A0372-3863-FAF0-BD26-945150897C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EA5E5E-3CB4-02FE-FB6A-469C64A349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138801-FD33-27E3-610A-9ED7E09F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1D3E1B-07A7-72A0-9FFF-496B61360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238406-AE93-910A-B59E-37FF057D0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96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CDBF2-2917-84EC-30F3-210758929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70424A-0639-438E-3AAD-BA6B1DB6B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44857E-C48F-EDDF-E021-CCCCC810D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A5D46A-4B74-040C-DC8E-5705E32B8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87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5F215E-A0DE-D54E-F6F8-FA8161509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A1CD05-A53C-32B6-0BD5-AB8258967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7374A3-8AF1-08C6-F435-12F46820C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191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F7620-353D-5954-CE59-208B6ED8D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AF58E-9825-E500-DBA9-C3460DD5B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760AD3-2AA9-77A5-7629-6439A9843A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7E7E6-7EF4-0CD8-8D87-94D2C1173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2C8C6E-8ED5-1E15-9EC1-A8CC733B1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8C57E5-39FD-F1DA-D493-4D396F975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410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9DA6A-865F-A22A-1B5B-DA2A5B198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F01C16-06B6-0820-6DCC-D3D8234CC2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D2D4C4-1349-E125-24DB-774CC7BE9A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2C64A7-F869-F185-0A06-4098E3B09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598B0A-E5C9-AF69-0002-734FDE299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10238C-8CF5-6968-5021-81BEB51B2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37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6E5D4C-C188-2908-DDCB-E1734C228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A4594-5A2A-8990-1F2F-FA90EAC4C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85D1E-E601-C62D-E85D-EA4B19FC0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263A4-A462-4F64-AC67-FD39BDBDC6BA}" type="datetimeFigureOut">
              <a:rPr lang="en-US" smtClean="0"/>
              <a:t>3/8/2023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AAE00-E812-4D95-1D62-C3FBAE7B2A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18F0C-DDFD-239D-5344-8B7F57EB7E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D47264-173E-419D-B0C0-36C8A3786B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F8E6CD5-765A-11BE-70C2-4287321350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4" t="6744" r="5965" b="5000"/>
          <a:stretch/>
        </p:blipFill>
        <p:spPr>
          <a:xfrm>
            <a:off x="600501" y="462517"/>
            <a:ext cx="3920364" cy="50633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1FC8EDE-193D-6B55-9889-5778888D73F8}"/>
              </a:ext>
            </a:extLst>
          </p:cNvPr>
          <p:cNvSpPr txBox="1"/>
          <p:nvPr/>
        </p:nvSpPr>
        <p:spPr>
          <a:xfrm>
            <a:off x="600501" y="462517"/>
            <a:ext cx="5049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DF362C-DEFC-0D8E-B04E-B5F1321582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733" y="462517"/>
            <a:ext cx="7088676" cy="506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369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3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immccull@gmail.com</dc:creator>
  <cp:lastModifiedBy>immccull@gmail.com</cp:lastModifiedBy>
  <cp:revision>3</cp:revision>
  <dcterms:created xsi:type="dcterms:W3CDTF">2023-01-24T15:10:52Z</dcterms:created>
  <dcterms:modified xsi:type="dcterms:W3CDTF">2023-03-08T17:47:36Z</dcterms:modified>
</cp:coreProperties>
</file>

<file path=docProps/thumbnail.jpeg>
</file>